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84963" y="155863"/>
            <a:ext cx="7460673" cy="966355"/>
          </a:xfrm>
        </p:spPr>
        <p:txBody>
          <a:bodyPr/>
          <a:lstStyle/>
          <a:p>
            <a:r>
              <a:rPr lang="fr-FR" sz="4000" u="sng" dirty="0">
                <a:solidFill>
                  <a:srgbClr val="FF0000"/>
                </a:solidFill>
                <a:latin typeface="Amasis MT Pro Black" panose="02040A04050005020304" pitchFamily="18" charset="0"/>
                <a:cs typeface="Aharoni" panose="02010803020104030203" pitchFamily="2" charset="-79"/>
              </a:rPr>
              <a:t>Programme Week end </a:t>
            </a:r>
            <a:r>
              <a:rPr lang="fr-FR" sz="4000" u="sng" dirty="0" err="1">
                <a:solidFill>
                  <a:srgbClr val="FF0000"/>
                </a:solidFill>
                <a:latin typeface="Amasis MT Pro Black" panose="02040A04050005020304" pitchFamily="18" charset="0"/>
                <a:cs typeface="Aharoni" panose="02010803020104030203" pitchFamily="2" charset="-79"/>
              </a:rPr>
              <a:t>Hvf</a:t>
            </a:r>
            <a:r>
              <a:rPr lang="fr-FR" sz="4000" u="sng" dirty="0">
                <a:solidFill>
                  <a:srgbClr val="FF0000"/>
                </a:solidFill>
                <a:latin typeface="Amasis MT Pro Black" panose="02040A04050005020304" pitchFamily="18" charset="0"/>
                <a:cs typeface="Aharoni" panose="02010803020104030203" pitchFamily="2" charset="-79"/>
              </a:rPr>
              <a:t> 18 septembre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01" y="5643372"/>
            <a:ext cx="1480057" cy="104837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053290"/>
              </p:ext>
            </p:extLst>
          </p:nvPr>
        </p:nvGraphicFramePr>
        <p:xfrm>
          <a:off x="1712258" y="1298864"/>
          <a:ext cx="8896860" cy="4952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1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7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9253">
                <a:tc>
                  <a:txBody>
                    <a:bodyPr/>
                    <a:lstStyle/>
                    <a:p>
                      <a:r>
                        <a:rPr lang="fr-FR" dirty="0" err="1"/>
                        <a:t>Categorie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Niveau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Rencontre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553">
                <a:tc>
                  <a:txBody>
                    <a:bodyPr/>
                    <a:lstStyle/>
                    <a:p>
                      <a:r>
                        <a:rPr lang="fr-FR" dirty="0"/>
                        <a:t>U13.1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Départemental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HVF - Aizenay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Venansault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18/09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10h15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023">
                <a:tc>
                  <a:txBody>
                    <a:bodyPr/>
                    <a:lstStyle/>
                    <a:p>
                      <a:r>
                        <a:rPr lang="fr-FR" dirty="0"/>
                        <a:t>U13.2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Départemental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HVF – Roche </a:t>
                      </a:r>
                      <a:r>
                        <a:rPr lang="fr-FR" sz="1400" dirty="0" err="1"/>
                        <a:t>Robrotières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Venansault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18/09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10h15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253">
                <a:tc>
                  <a:txBody>
                    <a:bodyPr/>
                    <a:lstStyle/>
                    <a:p>
                      <a:r>
                        <a:rPr lang="fr-FR" dirty="0"/>
                        <a:t>U11.1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Niveau</a:t>
                      </a:r>
                      <a:r>
                        <a:rPr lang="fr-FR" sz="1400" baseline="0" dirty="0"/>
                        <a:t> 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Amical</a:t>
                      </a:r>
                    </a:p>
                    <a:p>
                      <a:r>
                        <a:rPr lang="fr-FR" sz="1400" dirty="0"/>
                        <a:t>HVF - Mouilleron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Mouilleron le Captif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18/09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14h00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253">
                <a:tc>
                  <a:txBody>
                    <a:bodyPr/>
                    <a:lstStyle/>
                    <a:p>
                      <a:r>
                        <a:rPr lang="fr-FR" dirty="0"/>
                        <a:t>U11.2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Niveau</a:t>
                      </a:r>
                      <a:r>
                        <a:rPr lang="fr-FR" sz="1400" baseline="0" dirty="0"/>
                        <a:t> 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Amical</a:t>
                      </a:r>
                    </a:p>
                    <a:p>
                      <a:r>
                        <a:rPr lang="fr-FR" sz="1400" dirty="0"/>
                        <a:t>HVF - Mouilleron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/>
                        <a:t>Mouilleron le Captif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18/09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14h00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253">
                <a:tc>
                  <a:txBody>
                    <a:bodyPr/>
                    <a:lstStyle/>
                    <a:p>
                      <a:r>
                        <a:rPr lang="fr-FR" dirty="0"/>
                        <a:t>U11.3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Niveau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/>
                        <a:t>Amical</a:t>
                      </a:r>
                    </a:p>
                    <a:p>
                      <a:r>
                        <a:rPr lang="fr-FR" sz="1400"/>
                        <a:t>HVF </a:t>
                      </a:r>
                      <a:r>
                        <a:rPr lang="fr-FR" sz="1400" dirty="0"/>
                        <a:t>- Mouilleron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/>
                        <a:t>Mouilleron le Captif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18/09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14h00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55623"/>
                  </a:ext>
                </a:extLst>
              </a:tr>
              <a:tr h="609253">
                <a:tc>
                  <a:txBody>
                    <a:bodyPr/>
                    <a:lstStyle/>
                    <a:p>
                      <a:r>
                        <a:rPr lang="fr-FR" dirty="0"/>
                        <a:t>U8/U9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/>
                        <a:t>Secteur la Roche</a:t>
                      </a:r>
                    </a:p>
                    <a:p>
                      <a:r>
                        <a:rPr lang="fr-FR" sz="1400" baseline="0" dirty="0"/>
                        <a:t>Groupe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Plateau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Venansault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18/09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10h30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253">
                <a:tc>
                  <a:txBody>
                    <a:bodyPr/>
                    <a:lstStyle/>
                    <a:p>
                      <a:r>
                        <a:rPr lang="fr-FR" dirty="0"/>
                        <a:t>U6/U7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Secteur</a:t>
                      </a:r>
                      <a:r>
                        <a:rPr lang="fr-FR" sz="1400" baseline="0" dirty="0"/>
                        <a:t> La roche</a:t>
                      </a:r>
                    </a:p>
                    <a:p>
                      <a:r>
                        <a:rPr lang="fr-FR" sz="1400" baseline="0" dirty="0"/>
                        <a:t>Groupe 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Plateau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Venansault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18/09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10h30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8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84963" y="155863"/>
            <a:ext cx="7460673" cy="966355"/>
          </a:xfrm>
        </p:spPr>
        <p:txBody>
          <a:bodyPr/>
          <a:lstStyle/>
          <a:p>
            <a:r>
              <a:rPr lang="fr-FR" sz="4000" u="sng" dirty="0">
                <a:solidFill>
                  <a:srgbClr val="FF000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Programme Week end </a:t>
            </a:r>
            <a:r>
              <a:rPr lang="fr-FR" sz="4000" u="sng" dirty="0" err="1">
                <a:solidFill>
                  <a:srgbClr val="FF000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Hvf</a:t>
            </a:r>
            <a:r>
              <a:rPr lang="fr-FR" sz="4000" u="sng">
                <a:solidFill>
                  <a:srgbClr val="FF000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 18/19 </a:t>
            </a:r>
            <a:r>
              <a:rPr lang="fr-FR" sz="4000" u="sng" dirty="0">
                <a:solidFill>
                  <a:srgbClr val="FF0000"/>
                </a:solidFill>
                <a:latin typeface="Amasis MT Pro Black" panose="020B0604020202020204" pitchFamily="18" charset="0"/>
                <a:cs typeface="Aharoni" panose="02010803020104030203" pitchFamily="2" charset="-79"/>
              </a:rPr>
              <a:t>Septembre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01" y="5643372"/>
            <a:ext cx="1480057" cy="104837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761844"/>
              </p:ext>
            </p:extLst>
          </p:nvPr>
        </p:nvGraphicFramePr>
        <p:xfrm>
          <a:off x="1972030" y="1398131"/>
          <a:ext cx="8637090" cy="5043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95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627">
                <a:tc>
                  <a:txBody>
                    <a:bodyPr/>
                    <a:lstStyle/>
                    <a:p>
                      <a:r>
                        <a:rPr lang="fr-FR" dirty="0" err="1"/>
                        <a:t>Categorie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Niveau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Rencontre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543">
                <a:tc>
                  <a:txBody>
                    <a:bodyPr/>
                    <a:lstStyle/>
                    <a:p>
                      <a:r>
                        <a:rPr lang="fr-FR" dirty="0"/>
                        <a:t>Séniors</a:t>
                      </a:r>
                      <a:r>
                        <a:rPr lang="fr-FR" baseline="0" dirty="0"/>
                        <a:t> 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Coupe Pays de la Loire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/>
                        <a:t>Chavagne </a:t>
                      </a:r>
                      <a:r>
                        <a:rPr lang="fr-FR" sz="1400" baseline="0" dirty="0" err="1"/>
                        <a:t>Rabatel</a:t>
                      </a:r>
                      <a:r>
                        <a:rPr lang="fr-FR" sz="1400" baseline="0" dirty="0"/>
                        <a:t>-HVF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La </a:t>
                      </a:r>
                      <a:r>
                        <a:rPr lang="fr-FR" sz="1400" dirty="0" err="1"/>
                        <a:t>Rabatelière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19/09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15h00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543">
                <a:tc>
                  <a:txBody>
                    <a:bodyPr/>
                    <a:lstStyle/>
                    <a:p>
                      <a:r>
                        <a:rPr lang="fr-FR" dirty="0"/>
                        <a:t>Séniors</a:t>
                      </a:r>
                      <a:r>
                        <a:rPr lang="fr-FR" baseline="0" dirty="0"/>
                        <a:t> 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Coupe de Vendée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HVF 2 – Rocheservière Bouin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Venansault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19/09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15h00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543">
                <a:tc>
                  <a:txBody>
                    <a:bodyPr/>
                    <a:lstStyle/>
                    <a:p>
                      <a:r>
                        <a:rPr lang="fr-FR" dirty="0"/>
                        <a:t>Séniors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Challenge de Vendée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St Gilles-St hilaire – HVF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St Gilles croix de vie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19/09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15h00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543">
                <a:tc>
                  <a:txBody>
                    <a:bodyPr/>
                    <a:lstStyle/>
                    <a:p>
                      <a:r>
                        <a:rPr lang="fr-FR" dirty="0"/>
                        <a:t>Séniors</a:t>
                      </a:r>
                      <a:r>
                        <a:rPr lang="fr-FR" baseline="0" dirty="0"/>
                        <a:t> 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Départemental Loisir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543">
                <a:tc>
                  <a:txBody>
                    <a:bodyPr/>
                    <a:lstStyle/>
                    <a:p>
                      <a:r>
                        <a:rPr lang="fr-FR" dirty="0"/>
                        <a:t>U18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Départemental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HVF - La roche 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Venansault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18/09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15h00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543">
                <a:tc>
                  <a:txBody>
                    <a:bodyPr/>
                    <a:lstStyle/>
                    <a:p>
                      <a:r>
                        <a:rPr lang="fr-FR" dirty="0"/>
                        <a:t>U15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Départemental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Les Sables d’Olonne – </a:t>
                      </a:r>
                      <a:r>
                        <a:rPr lang="fr-FR" sz="1400" dirty="0" err="1"/>
                        <a:t>HVF.Genet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Olonne sur 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19/09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10h00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543">
                <a:tc>
                  <a:txBody>
                    <a:bodyPr/>
                    <a:lstStyle/>
                    <a:p>
                      <a:r>
                        <a:rPr lang="fr-FR" dirty="0"/>
                        <a:t>Futsal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68031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3123</TotalTime>
  <Words>179</Words>
  <Application>Microsoft Office PowerPoint</Application>
  <PresentationFormat>Grand écran</PresentationFormat>
  <Paragraphs>94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Amasis MT Pro Black</vt:lpstr>
      <vt:lpstr>Franklin Gothic Book</vt:lpstr>
      <vt:lpstr>Crop</vt:lpstr>
      <vt:lpstr>Programme Week end Hvf 18 septembre</vt:lpstr>
      <vt:lpstr>Programme Week end Hvf 18/19 Septembre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Week end Hvf</dc:title>
  <dc:creator>Axel DABIN</dc:creator>
  <cp:lastModifiedBy>Inès MASSON</cp:lastModifiedBy>
  <cp:revision>27</cp:revision>
  <dcterms:created xsi:type="dcterms:W3CDTF">2020-08-16T13:45:37Z</dcterms:created>
  <dcterms:modified xsi:type="dcterms:W3CDTF">2021-09-16T08:54:23Z</dcterms:modified>
</cp:coreProperties>
</file>